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2" r:id="rId3"/>
    <p:sldId id="296" r:id="rId4"/>
    <p:sldId id="295" r:id="rId5"/>
    <p:sldId id="298" r:id="rId6"/>
    <p:sldId id="300" r:id="rId7"/>
    <p:sldId id="299" r:id="rId8"/>
    <p:sldId id="302" r:id="rId9"/>
  </p:sldIdLst>
  <p:sldSz cx="12192000" cy="6858000"/>
  <p:notesSz cx="6858000" cy="9144000"/>
  <p:defaultTextStyle>
    <a:defPPr>
      <a:defRPr lang="LID4096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3BFC90-5A65-40A0-8E32-BE1FD3CF1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09FB55-6F0C-4F6D-9144-717E2885E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7CA5FC-DBF5-47F0-A2D4-738A3660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319EFB-FB5D-4120-9006-8C44C82F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1A9EB0A-66F1-4EF7-8B35-51D50325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229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E34AF2-B6C8-4144-9E61-85D2A3A5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10D2141-4E95-40F1-9AF9-E1E0CA88E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87E3BA-00FF-4C99-8BF5-BF50B2F6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6724AA-FF6B-45DD-B4DD-D6455C68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585F8C-3C82-40BB-8DDF-00FCCA6C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17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D187531-FE25-4048-98B5-308F5F1A2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82ED600-D099-480A-B811-2E7D699F1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84A87C-C537-4CE3-8FDA-6D46871C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154286-9564-438E-928B-EDDEFA49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2E83CE-2B7D-4F72-B826-3964E6F3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721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ABEBA0-EE23-4D96-A4C1-D07FE6BA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80DA944-9333-4680-9BF5-EB5B9A639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30758B-4A83-41B3-AFA0-28A83F52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44F3CF-F49F-4CD2-BDC3-FA81E403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7C7800-5396-4980-AEC8-F3643272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0C50B9-FBF8-47EB-905D-4659C443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845E6E0-B067-4DFC-9339-C93F36ED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7E2600C-D7C7-4BA3-81B3-E20702B8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64A857-C875-4DEC-8D40-4E1A87DF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E1A991-F576-4F65-BC5F-EB6E16E5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23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27C2C2-F892-47A9-B3EC-E3D86BD5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08F704-1612-4790-97F5-8FF4C43B3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76D77FC-3D99-4585-80D2-E39D06871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E1B1AF2-9D53-4CBF-9D8A-67447462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931B70D-1557-4E55-B351-1FBB6865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A242BBA-CFAA-4B6C-A083-2E59A3DD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11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AB4DB3-C508-426F-9CF6-ABA6DED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91FF1DD-39E4-4BF0-8C3E-3484827AA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62ED38-9430-4D72-A0F4-B1E2931E7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F723987-2195-43F5-AB08-EEE52D31E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2F8C92E-7846-4B83-B79F-03A9A6012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BD0CDFE-0CF1-4244-9D12-D8DBB690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1DA19A2-2989-4630-8E22-DCAA13A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EEF5256-4878-4C55-BB0B-D36A3823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111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C3913B-77D0-4BD8-A857-356120E3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4C92852-3B7D-41EA-A439-4548193B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22F2F17-0C39-4EA9-8657-96211E47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30F677A-9211-4843-BB03-EA9D904D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984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82E23DE-33DD-45A7-87FE-6CD81F8D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83B64C4-7474-4BCA-894E-5DBA8EA0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EFC44D1-46E0-483C-BF13-CAA537BB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10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8F084C-1255-4EE5-802D-81EF5AC3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EF5AA5-CF99-4B02-8A3C-4936EED1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0011BD-CE01-4E61-9BA3-CD6012C1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799149B-941D-4EAA-B1FA-0A90C8EA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63EAF24-AC35-484F-895F-548BC62C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08ED017-AA62-4D7B-B284-76FFB4D5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77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1A92B7-6FC0-4FF8-AA0A-1B69A581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8C1AF22-4F07-4877-A1F8-07116CEF0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BF19A87-B6F7-4CCF-A514-F9922AC45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1D63AA5-374C-4645-82EF-CD89C5D3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6C897E3-2E42-4B0B-97E5-9C672486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306F1D-86F3-4E99-BAB7-C50DA5E6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302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F69E3BC-1B7A-499B-AA17-CD8FB5C9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483D0C7-ED2E-4BF9-93FB-8BE09D13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9F5EE4-C423-4B0A-83CE-0FB118025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BCB3-9CA5-42C0-A2AE-4991942987FF}" type="datetimeFigureOut">
              <a:rPr lang="LID4096" smtClean="0"/>
              <a:t>05/06/2019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AEB179-9701-499A-9455-B84F21FCF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17BCE4-9337-4C00-B289-59614822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6287-C5FE-44FF-BAC6-AB259049675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42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BD67299-1AB6-4909-8337-7E1E0C610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0460" y="2259998"/>
            <a:ext cx="7371080" cy="39387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15CD7C1-08B8-4582-BD75-BE9955285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" t="32850" r="-1675" b="43104"/>
          <a:stretch/>
        </p:blipFill>
        <p:spPr>
          <a:xfrm>
            <a:off x="10005060" y="6162350"/>
            <a:ext cx="2186940" cy="525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2A369-01F8-4A62-90B3-72EAD488FFB8}"/>
              </a:ext>
            </a:extLst>
          </p:cNvPr>
          <p:cNvSpPr txBox="1"/>
          <p:nvPr/>
        </p:nvSpPr>
        <p:spPr>
          <a:xfrm>
            <a:off x="1057275" y="444116"/>
            <a:ext cx="10582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88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סדרות</a:t>
            </a:r>
            <a:endParaRPr lang="LID4096" sz="2400" b="1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747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7B807EC-A89C-4400-9259-E9A797C9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442647"/>
            <a:ext cx="10398677" cy="51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28C3D1A-FC33-455E-8910-112EA7C4A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462" y="300037"/>
            <a:ext cx="82200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352AECD-DF30-4F08-9C31-E454551DC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3537" y="319087"/>
            <a:ext cx="89249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5794061-6E21-4AE5-8975-55C3E10E2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925" y="295275"/>
            <a:ext cx="7924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50D58C1-6553-469A-A400-62ED1A472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350" y="661987"/>
            <a:ext cx="9953625" cy="50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4BE73EC-7057-477C-AD6C-F20A92A05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287" y="185737"/>
            <a:ext cx="75914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6CA2F2C-5FE0-406F-80EC-EDC6F5AA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B490EC3-BF1B-42DF-97F8-E6D6EBD6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4012" y="590549"/>
            <a:ext cx="8585736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63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</Words>
  <Application>Microsoft Office PowerPoint</Application>
  <PresentationFormat>מסך רחב</PresentationFormat>
  <Paragraphs>1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 Hebrew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Blumenthal Diana</dc:creator>
  <cp:lastModifiedBy>Diana Blumenthal</cp:lastModifiedBy>
  <cp:revision>44</cp:revision>
  <dcterms:created xsi:type="dcterms:W3CDTF">2018-12-18T21:34:56Z</dcterms:created>
  <dcterms:modified xsi:type="dcterms:W3CDTF">2019-05-06T09:59:02Z</dcterms:modified>
</cp:coreProperties>
</file>